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"/>
  </p:notesMasterIdLst>
  <p:sldIdLst>
    <p:sldId id="256" r:id="rId2"/>
    <p:sldId id="262" r:id="rId3"/>
    <p:sldId id="263" r:id="rId4"/>
    <p:sldId id="264" r:id="rId5"/>
    <p:sldId id="267" r:id="rId6"/>
    <p:sldId id="265" r:id="rId7"/>
    <p:sldId id="266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77DB"/>
    <a:srgbClr val="FDFDFD"/>
    <a:srgbClr val="76144C"/>
    <a:srgbClr val="450B2C"/>
    <a:srgbClr val="651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284" autoAdjust="0"/>
  </p:normalViewPr>
  <p:slideViewPr>
    <p:cSldViewPr snapToGrid="0">
      <p:cViewPr varScale="1">
        <p:scale>
          <a:sx n="107" d="100"/>
          <a:sy n="107" d="100"/>
        </p:scale>
        <p:origin x="75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A03ED-0939-4C92-993B-53F67B9363FC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F5958-C7F7-4D17-A5D0-62D16BB28C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47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F5958-C7F7-4D17-A5D0-62D16BB28CF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94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82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61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32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8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25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10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33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92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21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44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/>
              <a:t>Robodance</a:t>
            </a:r>
            <a:r>
              <a:rPr lang="de-DE" dirty="0"/>
              <a:t> - AG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4708-5F2D-49D6-AB78-01CFB16F9299}" type="datetimeFigureOut">
              <a:rPr lang="de-DE" smtClean="0"/>
              <a:t>17.02.2021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9A684-77A6-4300-BFBC-1CF1397F39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99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Robots on Stage - AG        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4" b="4"/>
          <a:stretch/>
        </p:blipFill>
        <p:spPr>
          <a:xfrm>
            <a:off x="452538" y="2617545"/>
            <a:ext cx="2933733" cy="347693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/>
            <a:r>
              <a:rPr lang="en-US" sz="3600" dirty="0" err="1">
                <a:solidFill>
                  <a:srgbClr val="FFFFFF"/>
                </a:solidFill>
              </a:rPr>
              <a:t>Für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  <a:p>
            <a:pPr marL="228600"/>
            <a:r>
              <a:rPr lang="en-US" sz="3600" dirty="0" err="1">
                <a:solidFill>
                  <a:srgbClr val="FFFFFF"/>
                </a:solidFill>
              </a:rPr>
              <a:t>Schülerinnen</a:t>
            </a:r>
            <a:r>
              <a:rPr lang="en-US" sz="3600" dirty="0">
                <a:solidFill>
                  <a:srgbClr val="FFFFFF"/>
                </a:solidFill>
              </a:rPr>
              <a:t> und</a:t>
            </a:r>
          </a:p>
          <a:p>
            <a:pPr marL="228600"/>
            <a:r>
              <a:rPr lang="en-US" sz="3600" dirty="0" err="1">
                <a:solidFill>
                  <a:srgbClr val="FFFFFF"/>
                </a:solidFill>
              </a:rPr>
              <a:t>Schüler</a:t>
            </a:r>
            <a:endParaRPr lang="en-US" sz="3600" dirty="0">
              <a:solidFill>
                <a:srgbClr val="FFFFFF"/>
              </a:solidFill>
            </a:endParaRPr>
          </a:p>
          <a:p>
            <a:pPr marL="228600"/>
            <a:r>
              <a:rPr lang="en-US" sz="3600" dirty="0">
                <a:solidFill>
                  <a:srgbClr val="FFFFFF"/>
                </a:solidFill>
              </a:rPr>
              <a:t>ab der 5. </a:t>
            </a:r>
            <a:r>
              <a:rPr lang="en-US" sz="3600" dirty="0" err="1">
                <a:solidFill>
                  <a:srgbClr val="FFFFFF"/>
                </a:solidFill>
              </a:rPr>
              <a:t>Klasse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			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7CA2B90-AFE6-4A9F-80DB-A12B01344A06}"/>
              </a:ext>
            </a:extLst>
          </p:cNvPr>
          <p:cNvSpPr txBox="1"/>
          <p:nvPr/>
        </p:nvSpPr>
        <p:spPr>
          <a:xfrm>
            <a:off x="3249079" y="2985248"/>
            <a:ext cx="3536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2">
                    <a:lumMod val="50000"/>
                  </a:schemeClr>
                </a:solidFill>
              </a:rPr>
              <a:t>Herzlich Willkommen </a:t>
            </a:r>
          </a:p>
          <a:p>
            <a:pPr algn="ctr"/>
            <a:endParaRPr lang="de-DE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de-DE" sz="2800" b="1" dirty="0">
                <a:solidFill>
                  <a:schemeClr val="accent2">
                    <a:lumMod val="50000"/>
                  </a:schemeClr>
                </a:solidFill>
              </a:rPr>
              <a:t>bei der </a:t>
            </a:r>
          </a:p>
          <a:p>
            <a:pPr algn="ctr"/>
            <a:endParaRPr lang="de-DE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de-DE" sz="2800" b="1" dirty="0">
                <a:solidFill>
                  <a:schemeClr val="accent2">
                    <a:lumMod val="50000"/>
                  </a:schemeClr>
                </a:solidFill>
              </a:rPr>
              <a:t>Robots on Stage - AG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92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5"/>
    </mc:Choice>
    <mc:Fallback>
      <p:transition spd="slow" advTm="1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Robots on Stage - AG        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Einfach</a:t>
            </a:r>
            <a:r>
              <a:rPr lang="en-US" sz="4000" b="1" dirty="0" err="1">
                <a:solidFill>
                  <a:srgbClr val="FFFFFF"/>
                </a:solidFill>
              </a:rPr>
              <a:t>es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programmieren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4" b="4"/>
          <a:stretch/>
        </p:blipFill>
        <p:spPr>
          <a:xfrm>
            <a:off x="241986" y="2627351"/>
            <a:ext cx="3298230" cy="3908915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228600"/>
            <a:endParaRPr lang="en-US" sz="2800" dirty="0">
              <a:solidFill>
                <a:srgbClr val="FFFFFF"/>
              </a:solidFill>
            </a:endParaRPr>
          </a:p>
          <a:p>
            <a:pPr marL="228600"/>
            <a:r>
              <a:rPr lang="en-US" sz="2800" dirty="0">
                <a:solidFill>
                  <a:srgbClr val="FFFFFF"/>
                </a:solidFill>
              </a:rPr>
              <a:t>LEGO MINDSTORMS </a:t>
            </a:r>
          </a:p>
          <a:p>
            <a:pPr marL="228600"/>
            <a:r>
              <a:rPr lang="en-US" sz="2800" dirty="0">
                <a:solidFill>
                  <a:srgbClr val="FFFFFF"/>
                </a:solidFill>
              </a:rPr>
              <a:t>EV3 </a:t>
            </a:r>
            <a:r>
              <a:rPr lang="en-US" sz="2800" dirty="0" err="1">
                <a:solidFill>
                  <a:srgbClr val="FFFFFF"/>
                </a:solidFill>
              </a:rPr>
              <a:t>Roboter</a:t>
            </a:r>
            <a:endParaRPr lang="en-US" sz="2800" dirty="0">
              <a:solidFill>
                <a:srgbClr val="FFFFFF"/>
              </a:solidFill>
            </a:endParaRPr>
          </a:p>
          <a:p>
            <a:pPr lvl="1" algn="l"/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1"/>
            <a:endParaRPr lang="en-US" sz="2800" dirty="0">
              <a:solidFill>
                <a:srgbClr val="FFFFFF"/>
              </a:solidFill>
            </a:endParaRPr>
          </a:p>
          <a:p>
            <a:pPr lvl="1"/>
            <a:r>
              <a:rPr lang="en-US" sz="2800" dirty="0" err="1">
                <a:solidFill>
                  <a:srgbClr val="FFFFFF"/>
                </a:solidFill>
              </a:rPr>
              <a:t>bauen</a:t>
            </a:r>
            <a:endParaRPr lang="en-US" sz="2800" dirty="0">
              <a:solidFill>
                <a:srgbClr val="FFFFFF"/>
              </a:solidFill>
            </a:endParaRPr>
          </a:p>
          <a:p>
            <a:pPr lvl="1"/>
            <a:endParaRPr lang="en-US" sz="2800" dirty="0">
              <a:solidFill>
                <a:srgbClr val="FFFFFF"/>
              </a:solidFill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und</a:t>
            </a:r>
          </a:p>
          <a:p>
            <a:pPr lvl="1" algn="l"/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800" dirty="0" err="1">
                <a:solidFill>
                  <a:srgbClr val="FFFFFF"/>
                </a:solidFill>
              </a:rPr>
              <a:t>programmieren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US" sz="2800" dirty="0" err="1">
                <a:solidFill>
                  <a:srgbClr val="FFFFFF"/>
                </a:solidFill>
              </a:rPr>
              <a:t>mit</a:t>
            </a:r>
            <a:r>
              <a:rPr lang="en-US" sz="2800" dirty="0">
                <a:solidFill>
                  <a:srgbClr val="FFFFFF"/>
                </a:solidFill>
              </a:rPr>
              <a:t> der Lego-Software 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114300" algn="l"/>
            <a:r>
              <a:rPr lang="en-US" dirty="0">
                <a:solidFill>
                  <a:srgbClr val="FFFFFF"/>
                </a:solidFill>
              </a:rPr>
              <a:t>   					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30566D-61B2-4CEF-AC80-B0B34C8191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90" y="3172904"/>
            <a:ext cx="3710740" cy="240343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1C45436-3AE3-48D6-8DBF-677049A2F73B}"/>
              </a:ext>
            </a:extLst>
          </p:cNvPr>
          <p:cNvSpPr txBox="1"/>
          <p:nvPr/>
        </p:nvSpPr>
        <p:spPr>
          <a:xfrm>
            <a:off x="3295729" y="5871638"/>
            <a:ext cx="3795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Einfach</a:t>
            </a:r>
            <a:r>
              <a:rPr lang="en-US" sz="2400" dirty="0"/>
              <a:t> </a:t>
            </a:r>
            <a:r>
              <a:rPr lang="en-US" sz="2400" dirty="0" err="1"/>
              <a:t>klicken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de-DE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58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1"/>
    </mc:Choice>
    <mc:Fallback>
      <p:transition spd="slow" advTm="2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Robots on Stage - AG        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/>
            <a:r>
              <a:rPr lang="en-US" sz="2800" dirty="0" err="1">
                <a:solidFill>
                  <a:srgbClr val="FFFFFF"/>
                </a:solidFill>
              </a:rPr>
              <a:t>Wir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sind</a:t>
            </a:r>
            <a:r>
              <a:rPr lang="en-US" sz="2800" dirty="0">
                <a:solidFill>
                  <a:srgbClr val="FFFFFF"/>
                </a:solidFill>
              </a:rPr>
              <a:t> Teil der </a:t>
            </a:r>
          </a:p>
          <a:p>
            <a:pPr marL="228600"/>
            <a:r>
              <a:rPr lang="en-US" sz="2800" dirty="0">
                <a:solidFill>
                  <a:srgbClr val="FFFFFF"/>
                </a:solidFill>
              </a:rPr>
              <a:t>Roberta Initiative </a:t>
            </a:r>
          </a:p>
          <a:p>
            <a:pPr marL="228600"/>
            <a:r>
              <a:rPr lang="en-US" sz="2800" dirty="0">
                <a:solidFill>
                  <a:srgbClr val="FFFFFF"/>
                </a:solidFill>
              </a:rPr>
              <a:t>und </a:t>
            </a:r>
            <a:r>
              <a:rPr lang="en-US" sz="2800" dirty="0" err="1">
                <a:solidFill>
                  <a:srgbClr val="FFFFFF"/>
                </a:solidFill>
              </a:rPr>
              <a:t>Mitglied</a:t>
            </a:r>
            <a:r>
              <a:rPr lang="en-US" sz="2800" dirty="0">
                <a:solidFill>
                  <a:srgbClr val="FFFFFF"/>
                </a:solidFill>
              </a:rPr>
              <a:t> des Roberta-</a:t>
            </a:r>
            <a:r>
              <a:rPr lang="en-US" sz="2800" dirty="0" err="1">
                <a:solidFill>
                  <a:srgbClr val="FFFFFF"/>
                </a:solidFill>
              </a:rPr>
              <a:t>Netzwerks</a:t>
            </a:r>
            <a:endParaRPr lang="en-US" sz="2800" dirty="0">
              <a:solidFill>
                <a:srgbClr val="FFFFFF"/>
              </a:solidFill>
            </a:endParaRPr>
          </a:p>
          <a:p>
            <a:pPr marL="228600"/>
            <a:endParaRPr lang="en-US" dirty="0">
              <a:solidFill>
                <a:srgbClr val="FFFFFF"/>
              </a:solidFill>
            </a:endParaRPr>
          </a:p>
          <a:p>
            <a:pPr lvl="1" algn="l"/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114300" algn="l"/>
            <a:r>
              <a:rPr lang="en-US" dirty="0">
                <a:solidFill>
                  <a:srgbClr val="FFFFFF"/>
                </a:solidFill>
              </a:rPr>
              <a:t>   					</a:t>
            </a:r>
          </a:p>
          <a:p>
            <a:pPr marL="114300"/>
            <a:r>
              <a:rPr lang="en-US" dirty="0">
                <a:solidFill>
                  <a:srgbClr val="FFFFFF"/>
                </a:solidFill>
              </a:rPr>
              <a:t>www.roberta-home.de</a:t>
            </a:r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60EB3EE-900C-491A-AD78-A0BEEDFB8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7" y="3193674"/>
            <a:ext cx="5301264" cy="275665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226B7B-98E6-4150-A224-C4B8B9486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83" y="3428999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5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9"/>
    </mc:Choice>
    <mc:Fallback>
      <p:transition spd="slow" advTm="640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Robots on Stage - AG        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957972" y="763523"/>
            <a:ext cx="3709771" cy="533095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28600" algn="l"/>
            <a:r>
              <a:rPr lang="en-US" sz="4000" dirty="0" err="1">
                <a:solidFill>
                  <a:srgbClr val="FFFFFF"/>
                </a:solidFill>
              </a:rPr>
              <a:t>Wettbewerbe</a:t>
            </a:r>
            <a:endParaRPr lang="en-US" sz="4000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 err="1">
                <a:solidFill>
                  <a:srgbClr val="FFFFFF"/>
                </a:solidFill>
              </a:rPr>
              <a:t>Jedes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Jahr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Roberta-Challenge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Roberta-Challenge </a:t>
            </a:r>
            <a:r>
              <a:rPr lang="en-US" dirty="0" err="1">
                <a:solidFill>
                  <a:srgbClr val="FFFFFF"/>
                </a:solidFill>
              </a:rPr>
              <a:t>Kreativ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114300" algn="l"/>
            <a:r>
              <a:rPr lang="en-US" dirty="0">
                <a:solidFill>
                  <a:srgbClr val="FFFFFF"/>
                </a:solidFill>
              </a:rPr>
              <a:t>Bei Interesse </a:t>
            </a:r>
            <a:r>
              <a:rPr lang="en-US" dirty="0" err="1">
                <a:solidFill>
                  <a:srgbClr val="FFFFFF"/>
                </a:solidFill>
              </a:rPr>
              <a:t>zudem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  <a:p>
            <a:pPr marL="457200" indent="-342900" algn="l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FF"/>
                </a:solidFill>
              </a:rPr>
              <a:t>Informatik-Biber</a:t>
            </a:r>
            <a:endParaRPr lang="en-US" sz="2200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  World Robot Olympiad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 </a:t>
            </a:r>
            <a:r>
              <a:rPr lang="en-US" sz="2200" dirty="0">
                <a:solidFill>
                  <a:srgbClr val="FFFFFF"/>
                </a:solidFill>
              </a:rPr>
              <a:t>Celle Mindstorms Challenge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 </a:t>
            </a:r>
            <a:r>
              <a:rPr lang="en-US" sz="2200" dirty="0" err="1">
                <a:solidFill>
                  <a:srgbClr val="FFFFFF"/>
                </a:solidFill>
              </a:rPr>
              <a:t>RoboCup</a:t>
            </a:r>
            <a:r>
              <a:rPr lang="en-US" sz="2200" dirty="0">
                <a:solidFill>
                  <a:srgbClr val="FFFFFF"/>
                </a:solidFill>
              </a:rPr>
              <a:t> Junior -  </a:t>
            </a:r>
            <a:r>
              <a:rPr lang="en-US" sz="2200" dirty="0" err="1">
                <a:solidFill>
                  <a:srgbClr val="FFFFFF"/>
                </a:solidFill>
              </a:rPr>
              <a:t>OnStage</a:t>
            </a:r>
            <a:endParaRPr lang="en-US" sz="2200" dirty="0">
              <a:solidFill>
                <a:srgbClr val="FFFFFF"/>
              </a:solidFill>
            </a:endParaRPr>
          </a:p>
          <a:p>
            <a:pPr marL="114300" algn="l"/>
            <a:r>
              <a:rPr lang="en-US" dirty="0">
                <a:solidFill>
                  <a:srgbClr val="FFFFFF"/>
                </a:solidFill>
              </a:rPr>
              <a:t>   					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BEB8A09-2EE7-424B-80DF-D3FB1FBC13EE}"/>
              </a:ext>
            </a:extLst>
          </p:cNvPr>
          <p:cNvSpPr txBox="1"/>
          <p:nvPr/>
        </p:nvSpPr>
        <p:spPr>
          <a:xfrm>
            <a:off x="744532" y="5966630"/>
            <a:ext cx="615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Roberta-Challenge im Lichthof der Universität Hannover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B15D4F-49C2-425C-90F9-90BB9B5D5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18" y="2455526"/>
            <a:ext cx="5134264" cy="3422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97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2"/>
    </mc:Choice>
    <mc:Fallback>
      <p:transition spd="slow" advTm="1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Robots on Stage - AG        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algn="l"/>
            <a:r>
              <a:rPr lang="en-US" sz="4000" dirty="0" err="1">
                <a:solidFill>
                  <a:srgbClr val="FFFFFF"/>
                </a:solidFill>
              </a:rPr>
              <a:t>Wettbewerb</a:t>
            </a:r>
            <a:endParaRPr lang="en-US" sz="4000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marL="114300" algn="l"/>
            <a:r>
              <a:rPr lang="en-US" dirty="0">
                <a:solidFill>
                  <a:srgbClr val="FFFFFF"/>
                </a:solidFill>
              </a:rPr>
              <a:t>Roberta-Challenge 2019</a:t>
            </a:r>
          </a:p>
          <a:p>
            <a:pPr marL="114300" algn="l"/>
            <a:r>
              <a:rPr lang="en-US" dirty="0">
                <a:solidFill>
                  <a:srgbClr val="FFFFFF"/>
                </a:solidFill>
              </a:rPr>
              <a:t>		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3BF0F7-6FB9-4935-9A74-AB7E1F808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84" y="2527931"/>
            <a:ext cx="2883288" cy="39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0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9"/>
    </mc:Choice>
    <mc:Fallback>
      <p:transition spd="slow" advTm="559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Robots on Stage - AG        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957973" y="491260"/>
            <a:ext cx="3511296" cy="59646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sz="1400" dirty="0">
                <a:solidFill>
                  <a:srgbClr val="FFFFFF"/>
                </a:solidFill>
              </a:rPr>
              <a:t>lab.open-roberta.org</a:t>
            </a:r>
          </a:p>
          <a:p>
            <a:pPr algn="l"/>
            <a:r>
              <a:rPr lang="en-US" dirty="0" err="1">
                <a:solidFill>
                  <a:srgbClr val="FFFFFF"/>
                </a:solidFill>
              </a:rPr>
              <a:t>Ihr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lernt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auch</a:t>
            </a:r>
            <a:r>
              <a:rPr lang="en-US" dirty="0">
                <a:solidFill>
                  <a:srgbClr val="FFFFFF"/>
                </a:solidFill>
              </a:rPr>
              <a:t> das Open-Roberta Lab </a:t>
            </a:r>
            <a:r>
              <a:rPr lang="en-US" dirty="0" err="1">
                <a:solidFill>
                  <a:srgbClr val="FFFFFF"/>
                </a:solidFill>
              </a:rPr>
              <a:t>kennen</a:t>
            </a:r>
            <a:r>
              <a:rPr lang="en-US" dirty="0">
                <a:solidFill>
                  <a:srgbClr val="FFFFFF"/>
                </a:solidFill>
              </a:rPr>
              <a:t> und </a:t>
            </a:r>
          </a:p>
          <a:p>
            <a:pPr algn="l"/>
            <a:r>
              <a:rPr lang="en-US" dirty="0" err="1">
                <a:solidFill>
                  <a:srgbClr val="FFFFFF"/>
                </a:solidFill>
              </a:rPr>
              <a:t>programmiert</a:t>
            </a:r>
            <a:r>
              <a:rPr lang="en-US" dirty="0">
                <a:solidFill>
                  <a:srgbClr val="FFFFFF"/>
                </a:solidFill>
              </a:rPr>
              <a:t> den </a:t>
            </a:r>
            <a:r>
              <a:rPr lang="en-US" dirty="0" err="1">
                <a:solidFill>
                  <a:srgbClr val="FFFFFF"/>
                </a:solidFill>
              </a:rPr>
              <a:t>Roboter</a:t>
            </a:r>
            <a:r>
              <a:rPr lang="en-US" dirty="0">
                <a:solidFill>
                  <a:srgbClr val="FFFFFF"/>
                </a:solidFill>
              </a:rPr>
              <a:t> online in der </a:t>
            </a:r>
            <a:r>
              <a:rPr lang="en-US" dirty="0" err="1">
                <a:solidFill>
                  <a:srgbClr val="FFFFFF"/>
                </a:solidFill>
              </a:rPr>
              <a:t>Sprache</a:t>
            </a:r>
            <a:r>
              <a:rPr lang="en-US" dirty="0">
                <a:solidFill>
                  <a:srgbClr val="FFFFFF"/>
                </a:solidFill>
              </a:rPr>
              <a:t> NEPO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					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5D1836-9B0C-4153-8777-83232C8C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53" y="2511407"/>
            <a:ext cx="5584286" cy="40248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6D5DA5-623D-4B75-8E96-D618F36C8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146" y="4523836"/>
            <a:ext cx="3028950" cy="17049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F1F74A-F227-4EF3-B62F-7144D1A02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973" y="618065"/>
            <a:ext cx="333375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68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93"/>
    </mc:Choice>
    <mc:Fallback>
      <p:transition spd="slow" advTm="1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Robots on Stage - AG        </a:t>
            </a:r>
            <a:b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957973" y="491260"/>
            <a:ext cx="3511296" cy="5964623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 err="1">
                <a:solidFill>
                  <a:srgbClr val="FFFFFF"/>
                </a:solidFill>
              </a:rPr>
              <a:t>Quellen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roberta-home.de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lab.open-roberta.org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education.lego.com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roboterfabrik.uni-hannover.de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					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Grafik 4" descr="Ein Bild, das Wand, drinnen, Haushaltsgerät enthält.&#10;&#10;Automatisch generierte Beschreibung">
            <a:extLst>
              <a:ext uri="{FF2B5EF4-FFF2-40B4-BE49-F238E27FC236}">
                <a16:creationId xmlns:a16="http://schemas.microsoft.com/office/drawing/2014/main" id="{2CDED924-0DC3-4032-8A2F-2A2D16585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84" y="3031558"/>
            <a:ext cx="4005380" cy="30040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0582865-EBD5-4BC8-B4EA-AD1346CA0B2F}"/>
              </a:ext>
            </a:extLst>
          </p:cNvPr>
          <p:cNvSpPr txBox="1"/>
          <p:nvPr/>
        </p:nvSpPr>
        <p:spPr>
          <a:xfrm>
            <a:off x="3962400" y="2724726"/>
            <a:ext cx="3193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Und hier </a:t>
            </a:r>
          </a:p>
          <a:p>
            <a:pPr algn="ctr"/>
            <a:r>
              <a:rPr lang="de-DE" sz="2400" b="1" dirty="0"/>
              <a:t>treffen wir uns </a:t>
            </a:r>
          </a:p>
          <a:p>
            <a:pPr algn="ctr"/>
            <a:r>
              <a:rPr lang="de-DE" sz="2400" b="1" dirty="0"/>
              <a:t>im Computerraum!</a:t>
            </a:r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b="1" dirty="0"/>
              <a:t>Ich freue mich auf euch </a:t>
            </a:r>
            <a:r>
              <a:rPr lang="de-DE" b="1" dirty="0">
                <a:sym typeface="Wingdings" panose="05000000000000000000" pitchFamily="2" charset="2"/>
              </a:rPr>
              <a:t></a:t>
            </a:r>
            <a:endParaRPr lang="de-DE" b="1" dirty="0"/>
          </a:p>
          <a:p>
            <a:pPr algn="ctr"/>
            <a:endParaRPr lang="de-DE" dirty="0"/>
          </a:p>
          <a:p>
            <a:pPr algn="ctr"/>
            <a:r>
              <a:rPr lang="de-DE" dirty="0"/>
              <a:t>Nicola Weigang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53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07"/>
    </mc:Choice>
    <mc:Fallback>
      <p:transition spd="slow" advTm="2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8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1|2.9|2.9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3|3.1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3|3.1|3.7|3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</Words>
  <Application>Microsoft Office PowerPoint</Application>
  <PresentationFormat>Breitbild</PresentationFormat>
  <Paragraphs>98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Robots on Stage - AG         </vt:lpstr>
      <vt:lpstr>Robots on Stage - AG         Einfaches programmieren</vt:lpstr>
      <vt:lpstr>Robots on Stage - AG         </vt:lpstr>
      <vt:lpstr>Robots on Stage - AG         </vt:lpstr>
      <vt:lpstr>Robots on Stage - AG         </vt:lpstr>
      <vt:lpstr>Robots on Stage - AG         </vt:lpstr>
      <vt:lpstr>Robots on Stage - AG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Robodance - AG</dc:title>
  <dc:creator>nico</dc:creator>
  <cp:lastModifiedBy>N. W.</cp:lastModifiedBy>
  <cp:revision>47</cp:revision>
  <dcterms:created xsi:type="dcterms:W3CDTF">2014-05-25T17:20:54Z</dcterms:created>
  <dcterms:modified xsi:type="dcterms:W3CDTF">2021-02-17T14:20:52Z</dcterms:modified>
</cp:coreProperties>
</file>